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0" autoAdjust="0"/>
    <p:restoredTop sz="94663" autoAdjust="0"/>
  </p:normalViewPr>
  <p:slideViewPr>
    <p:cSldViewPr>
      <p:cViewPr varScale="1">
        <p:scale>
          <a:sx n="80" d="100"/>
          <a:sy n="80" d="100"/>
        </p:scale>
        <p:origin x="-480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21B-3F21-4E44-8583-EFC4B52483F5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A00A-0C28-462B-9F5D-CFD8B14E6D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21B-3F21-4E44-8583-EFC4B52483F5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A00A-0C28-462B-9F5D-CFD8B14E6D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21B-3F21-4E44-8583-EFC4B52483F5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A00A-0C28-462B-9F5D-CFD8B14E6D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21B-3F21-4E44-8583-EFC4B52483F5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A00A-0C28-462B-9F5D-CFD8B14E6D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21B-3F21-4E44-8583-EFC4B52483F5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A00A-0C28-462B-9F5D-CFD8B14E6D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21B-3F21-4E44-8583-EFC4B52483F5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A00A-0C28-462B-9F5D-CFD8B14E6D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21B-3F21-4E44-8583-EFC4B52483F5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A00A-0C28-462B-9F5D-CFD8B14E6D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21B-3F21-4E44-8583-EFC4B52483F5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A00A-0C28-462B-9F5D-CFD8B14E6D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21B-3F21-4E44-8583-EFC4B52483F5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A00A-0C28-462B-9F5D-CFD8B14E6D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21B-3F21-4E44-8583-EFC4B52483F5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A00A-0C28-462B-9F5D-CFD8B14E6D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21B-3F21-4E44-8583-EFC4B52483F5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A00A-0C28-462B-9F5D-CFD8B14E6D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0F21B-3F21-4E44-8583-EFC4B52483F5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EA00A-0C28-462B-9F5D-CFD8B14E6DB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/>
              <a:t>Кроссворд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546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28662" y="128586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285852" y="128586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643042" y="128586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000232" y="128586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357422" y="128586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р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714612" y="128586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071802" y="128586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428992" y="1285860"/>
            <a:ext cx="3571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928662" y="164305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285852" y="164305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643042" y="164305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000232" y="164305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в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357422" y="164305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и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714612" y="164305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071802" y="164305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3428992" y="1643050"/>
            <a:ext cx="35719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3786182" y="164305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4143372" y="164305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714612" y="200024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071802" y="200024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3428992" y="2000240"/>
            <a:ext cx="3571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л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786182" y="200024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30" name="Содержимое 4"/>
          <p:cNvSpPr txBox="1">
            <a:spLocks/>
          </p:cNvSpPr>
          <p:nvPr/>
        </p:nvSpPr>
        <p:spPr>
          <a:xfrm>
            <a:off x="457200" y="1357298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43372" y="200024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4500562" y="200024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4857752" y="200024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3428992" y="2357430"/>
            <a:ext cx="3571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3071802" y="235743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п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2714612" y="235743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2357422" y="235743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2000232" y="235743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3786182" y="235743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ю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4143372" y="235743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4500562" y="235743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4857752" y="2357430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3428992" y="2786058"/>
            <a:ext cx="3571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3071802" y="278605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2714612" y="278605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2357422" y="278605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р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2000232" y="278605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п</a:t>
            </a:r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3786182" y="278605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4143372" y="278605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928662" y="314324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1285852" y="314324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ф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643042" y="314324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2000232" y="314324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р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2357422" y="314324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2714612" y="314324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3071802" y="314324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3428992" y="3143248"/>
            <a:ext cx="3571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571472" y="314324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и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3786182" y="314324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4143372" y="314324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3428992" y="3500438"/>
            <a:ext cx="3571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м</a:t>
            </a:r>
            <a:endParaRPr lang="ru-RU" dirty="0"/>
          </a:p>
        </p:txBody>
      </p:sp>
      <p:sp>
        <p:nvSpPr>
          <p:cNvPr id="62" name="TextBox 61"/>
          <p:cNvSpPr txBox="1"/>
          <p:nvPr/>
        </p:nvSpPr>
        <p:spPr>
          <a:xfrm>
            <a:off x="3786182" y="350043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4143372" y="350043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</a:t>
            </a:r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4500562" y="350043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и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4857752" y="350043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5214942" y="350043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5572132" y="350043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3428992" y="3857628"/>
            <a:ext cx="3571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071802" y="385762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2714612" y="385762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и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2357422" y="385762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3786182" y="385762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81" name="TextBox 80"/>
          <p:cNvSpPr txBox="1"/>
          <p:nvPr/>
        </p:nvSpPr>
        <p:spPr>
          <a:xfrm>
            <a:off x="3428992" y="4214818"/>
            <a:ext cx="3571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</a:t>
            </a:r>
            <a:endParaRPr lang="ru-RU" dirty="0"/>
          </a:p>
        </p:txBody>
      </p:sp>
      <p:sp>
        <p:nvSpPr>
          <p:cNvPr id="82" name="TextBox 81"/>
          <p:cNvSpPr txBox="1"/>
          <p:nvPr/>
        </p:nvSpPr>
        <p:spPr>
          <a:xfrm>
            <a:off x="3071802" y="421481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2714612" y="421481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3786182" y="421481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4143372" y="421481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90" name="TextBox 89"/>
          <p:cNvSpPr txBox="1"/>
          <p:nvPr/>
        </p:nvSpPr>
        <p:spPr>
          <a:xfrm>
            <a:off x="3071802" y="457200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91" name="TextBox 90"/>
          <p:cNvSpPr txBox="1"/>
          <p:nvPr/>
        </p:nvSpPr>
        <p:spPr>
          <a:xfrm>
            <a:off x="3428992" y="4572008"/>
            <a:ext cx="3571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92" name="TextBox 91"/>
          <p:cNvSpPr txBox="1"/>
          <p:nvPr/>
        </p:nvSpPr>
        <p:spPr>
          <a:xfrm>
            <a:off x="3786182" y="457200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93" name="TextBox 92"/>
          <p:cNvSpPr txBox="1"/>
          <p:nvPr/>
        </p:nvSpPr>
        <p:spPr>
          <a:xfrm>
            <a:off x="4143372" y="457200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94" name="TextBox 93"/>
          <p:cNvSpPr txBox="1"/>
          <p:nvPr/>
        </p:nvSpPr>
        <p:spPr>
          <a:xfrm>
            <a:off x="4500562" y="457200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4857752" y="457200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ф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5214942" y="457200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97" name="TextBox 96"/>
          <p:cNvSpPr txBox="1"/>
          <p:nvPr/>
        </p:nvSpPr>
        <p:spPr>
          <a:xfrm>
            <a:off x="5572132" y="457200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</a:t>
            </a:r>
            <a:endParaRPr lang="ru-RU" dirty="0"/>
          </a:p>
        </p:txBody>
      </p:sp>
      <p:sp>
        <p:nvSpPr>
          <p:cNvPr id="105" name="TextBox 104"/>
          <p:cNvSpPr txBox="1"/>
          <p:nvPr/>
        </p:nvSpPr>
        <p:spPr>
          <a:xfrm>
            <a:off x="3428992" y="4929198"/>
            <a:ext cx="3571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  <a:endParaRPr lang="ru-RU" dirty="0"/>
          </a:p>
        </p:txBody>
      </p:sp>
      <p:sp>
        <p:nvSpPr>
          <p:cNvPr id="106" name="TextBox 105"/>
          <p:cNvSpPr txBox="1"/>
          <p:nvPr/>
        </p:nvSpPr>
        <p:spPr>
          <a:xfrm>
            <a:off x="3071802" y="492919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107" name="TextBox 106"/>
          <p:cNvSpPr txBox="1"/>
          <p:nvPr/>
        </p:nvSpPr>
        <p:spPr>
          <a:xfrm>
            <a:off x="2714612" y="492919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с</a:t>
            </a:r>
            <a:endParaRPr lang="ru-RU" dirty="0"/>
          </a:p>
        </p:txBody>
      </p:sp>
      <p:sp>
        <p:nvSpPr>
          <p:cNvPr id="108" name="TextBox 107"/>
          <p:cNvSpPr txBox="1"/>
          <p:nvPr/>
        </p:nvSpPr>
        <p:spPr>
          <a:xfrm>
            <a:off x="3786182" y="492919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</a:t>
            </a:r>
            <a:endParaRPr lang="ru-RU" dirty="0"/>
          </a:p>
        </p:txBody>
      </p:sp>
      <p:sp>
        <p:nvSpPr>
          <p:cNvPr id="109" name="TextBox 108"/>
          <p:cNvSpPr txBox="1"/>
          <p:nvPr/>
        </p:nvSpPr>
        <p:spPr>
          <a:xfrm>
            <a:off x="4143372" y="492919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110" name="TextBox 109"/>
          <p:cNvSpPr txBox="1"/>
          <p:nvPr/>
        </p:nvSpPr>
        <p:spPr>
          <a:xfrm>
            <a:off x="4500562" y="4929198"/>
            <a:ext cx="3571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3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9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0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1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3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4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9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0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5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6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1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2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7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8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9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0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5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6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1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2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3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4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9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0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5" dur="5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6" dur="5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1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7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8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3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4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9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0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5" dur="500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6" dur="500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1" dur="5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2" dur="5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7" dur="5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8" dur="5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>
                      <p:stCondLst>
                        <p:cond delay="indefinite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3" dur="500" fill="hold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4" dur="500" fill="hold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5" fill="hold">
                      <p:stCondLst>
                        <p:cond delay="indefinite"/>
                      </p:stCondLst>
                      <p:childTnLst>
                        <p:par>
                          <p:cTn id="496" fill="hold">
                            <p:stCondLst>
                              <p:cond delay="0"/>
                            </p:stCondLst>
                            <p:childTnLst>
                              <p:par>
                                <p:cTn id="4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9" dur="500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0" dur="500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1" fill="hold">
                      <p:stCondLst>
                        <p:cond delay="indefinite"/>
                      </p:stCondLst>
                      <p:childTnLst>
                        <p:par>
                          <p:cTn id="502" fill="hold">
                            <p:stCondLst>
                              <p:cond delay="0"/>
                            </p:stCondLst>
                            <p:childTnLst>
                              <p:par>
                                <p:cTn id="5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5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6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Тема урока</a:t>
            </a:r>
            <a:br>
              <a:rPr lang="ru-RU" dirty="0" smtClean="0"/>
            </a:br>
            <a:r>
              <a:rPr lang="ru-RU" b="1" dirty="0" smtClean="0"/>
              <a:t>Технология мультимедиа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/>
          <a:lstStyle/>
          <a:p>
            <a:r>
              <a:rPr lang="ru-RU" dirty="0" smtClean="0"/>
              <a:t>Сформулируйте цели урока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Продолжите предложения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/>
              <a:t>сегодня я узнал...</a:t>
            </a:r>
          </a:p>
          <a:p>
            <a:pPr lvl="0"/>
            <a:r>
              <a:rPr lang="ru-RU" dirty="0"/>
              <a:t>было трудно…</a:t>
            </a:r>
          </a:p>
          <a:p>
            <a:pPr lvl="0"/>
            <a:r>
              <a:rPr lang="ru-RU" dirty="0"/>
              <a:t>я понял, что…</a:t>
            </a:r>
          </a:p>
          <a:p>
            <a:pPr lvl="0"/>
            <a:r>
              <a:rPr lang="ru-RU" dirty="0"/>
              <a:t>я научился…</a:t>
            </a:r>
          </a:p>
          <a:p>
            <a:pPr lvl="0"/>
            <a:r>
              <a:rPr lang="ru-RU" dirty="0"/>
              <a:t>я смог…</a:t>
            </a:r>
          </a:p>
          <a:p>
            <a:pPr lvl="0"/>
            <a:r>
              <a:rPr lang="ru-RU" dirty="0"/>
              <a:t>было интересно узнать, что…</a:t>
            </a:r>
          </a:p>
          <a:p>
            <a:pPr lvl="0"/>
            <a:r>
              <a:rPr lang="ru-RU" dirty="0"/>
              <a:t>меня удивило…</a:t>
            </a:r>
          </a:p>
          <a:p>
            <a:pPr lvl="0"/>
            <a:r>
              <a:rPr lang="ru-RU" dirty="0"/>
              <a:t>мне захотелось…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§5.1</a:t>
            </a:r>
          </a:p>
          <a:p>
            <a:r>
              <a:rPr lang="ru-RU" dirty="0"/>
              <a:t>стр. </a:t>
            </a:r>
            <a:r>
              <a:rPr lang="ru-RU"/>
              <a:t>209 №7</a:t>
            </a:r>
          </a:p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130</Words>
  <Application>Microsoft Office PowerPoint</Application>
  <PresentationFormat>Экран (4:3)</PresentationFormat>
  <Paragraphs>98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Кроссворд </vt:lpstr>
      <vt:lpstr>Тема урока Технология мультимедиа </vt:lpstr>
      <vt:lpstr>Продолжите предложения</vt:lpstr>
      <vt:lpstr>Домашнее задание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6</cp:revision>
  <dcterms:created xsi:type="dcterms:W3CDTF">2017-08-17T17:22:39Z</dcterms:created>
  <dcterms:modified xsi:type="dcterms:W3CDTF">2017-08-17T18:22:25Z</dcterms:modified>
</cp:coreProperties>
</file>